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04" r:id="rId2"/>
    <p:sldId id="264" r:id="rId3"/>
    <p:sldId id="314" r:id="rId4"/>
    <p:sldId id="315" r:id="rId5"/>
    <p:sldId id="308" r:id="rId6"/>
    <p:sldId id="309" r:id="rId7"/>
    <p:sldId id="316" r:id="rId8"/>
    <p:sldId id="310" r:id="rId9"/>
    <p:sldId id="312" r:id="rId10"/>
    <p:sldId id="311" r:id="rId11"/>
    <p:sldId id="313" r:id="rId12"/>
    <p:sldId id="318" r:id="rId13"/>
    <p:sldId id="317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33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CA771-315D-4C0B-A03D-CCF161F5D8DE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B4EC9-B57C-434C-BE48-31A51C20BC5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B4EC9-B57C-434C-BE48-31A51C20BC5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282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B4EC9-B57C-434C-BE48-31A51C20BC5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52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  <p:sp>
        <p:nvSpPr>
          <p:cNvPr id="32" name="Rechthoe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hoe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hthoe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hthoe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hthoe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56" name="Rechthoe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hthoe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hthoe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hthoe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rije v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rije v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rije v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rije v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rije v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rije v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rije v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rije v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rije v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rije v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rije v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rije v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rije v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rije v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hoe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hoe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hthoe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hoe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hthoe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hthoe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hthoe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hthoe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hthoe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hoe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hthoe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Rechte verbindingslijn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e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echte verbindingslijn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grpSp>
        <p:nvGrpSpPr>
          <p:cNvPr id="14" name="Groe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echte verbindingslijn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e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echte verbindingslijn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hthoe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hthoe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hthoe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hthoe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BEE851-D44B-42F3-B24C-1FD3D99B6B9C}" type="datetimeFigureOut">
              <a:rPr lang="nl-NL" smtClean="0"/>
              <a:t>23-3-2025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6CECDAB-6897-4E1D-A113-26FCEAC698F1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Wat is een contest?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874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84688"/>
          </a:xfrm>
        </p:spPr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gaat</a:t>
            </a:r>
            <a:r>
              <a:rPr lang="en-US" dirty="0" smtClean="0"/>
              <a:t> een run QSO in SSB?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7063.1 </a:t>
            </a:r>
            <a:r>
              <a:rPr lang="en-US" dirty="0" smtClean="0">
                <a:solidFill>
                  <a:srgbClr val="FF0000"/>
                </a:solidFill>
              </a:rPr>
              <a:t> Contest PA3AAV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Contest PA3AAV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Contest PA3AAV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00B050"/>
                </a:solidFill>
              </a:rPr>
              <a:t>OK5M</a:t>
            </a:r>
          </a:p>
          <a:p>
            <a:r>
              <a:rPr lang="en-US" dirty="0">
                <a:solidFill>
                  <a:srgbClr val="FFFF00"/>
                </a:solidFill>
              </a:rPr>
              <a:t>7063.1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OK5M  five nine one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00B050"/>
                </a:solidFill>
              </a:rPr>
              <a:t>Five nine three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FF0000"/>
                </a:solidFill>
              </a:rPr>
              <a:t>Thank you PA3AAV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00B050"/>
                </a:solidFill>
              </a:rPr>
              <a:t>DJ5EN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FF0000"/>
                </a:solidFill>
              </a:rPr>
              <a:t>DJ5EN five nine two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00B050"/>
                </a:solidFill>
              </a:rPr>
              <a:t>Five nine two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FF0000"/>
                </a:solidFill>
              </a:rPr>
              <a:t>Thank you PA3AAV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FF0000"/>
                </a:solidFill>
              </a:rPr>
              <a:t>Contest PA3AAV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00B050"/>
                </a:solidFill>
              </a:rPr>
              <a:t>OL8R  ON4EM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FF0000"/>
                </a:solidFill>
              </a:rPr>
              <a:t>OL8R five nine three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00B050"/>
                </a:solidFill>
              </a:rPr>
              <a:t>Five nine six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FF0000"/>
                </a:solidFill>
              </a:rPr>
              <a:t>Thank you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00B050"/>
                </a:solidFill>
              </a:rPr>
              <a:t>ON4EM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FF0000"/>
                </a:solidFill>
              </a:rPr>
              <a:t>ON4EM  five nine four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00B050"/>
                </a:solidFill>
              </a:rPr>
              <a:t>Five nine two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7063.1  </a:t>
            </a:r>
            <a:r>
              <a:rPr lang="en-US" dirty="0" smtClean="0">
                <a:solidFill>
                  <a:srgbClr val="FF0000"/>
                </a:solidFill>
              </a:rPr>
              <a:t>Thank you PA3AAV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85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84688"/>
          </a:xfrm>
        </p:spPr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gaat</a:t>
            </a:r>
            <a:r>
              <a:rPr lang="en-US" dirty="0" smtClean="0"/>
              <a:t> een S&amp;P QSO in SSB?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14211</a:t>
            </a:r>
            <a:r>
              <a:rPr lang="en-US" dirty="0" smtClean="0">
                <a:solidFill>
                  <a:srgbClr val="00B050"/>
                </a:solidFill>
              </a:rPr>
              <a:t> Contest  K1AR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r>
              <a:rPr lang="en-US" dirty="0" smtClean="0">
                <a:solidFill>
                  <a:srgbClr val="00B050"/>
                </a:solidFill>
              </a:rPr>
              <a:t>. Contest  K1AR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r>
              <a:rPr lang="en-US" dirty="0" smtClean="0">
                <a:solidFill>
                  <a:srgbClr val="00B050"/>
                </a:solidFill>
              </a:rPr>
              <a:t>.Contest  K1AR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14211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PA3AAV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14211 </a:t>
            </a:r>
            <a:r>
              <a:rPr lang="en-US" dirty="0" smtClean="0">
                <a:solidFill>
                  <a:srgbClr val="00B050"/>
                </a:solidFill>
              </a:rPr>
              <a:t>PA3AAV  five nine  398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14211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five nine  two three  </a:t>
            </a:r>
            <a:r>
              <a:rPr lang="en-US" dirty="0" err="1" smtClean="0">
                <a:solidFill>
                  <a:srgbClr val="FF0000"/>
                </a:solidFill>
              </a:rPr>
              <a:t>three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14211 </a:t>
            </a:r>
            <a:r>
              <a:rPr lang="en-US" dirty="0" smtClean="0">
                <a:solidFill>
                  <a:srgbClr val="00B050"/>
                </a:solidFill>
              </a:rPr>
              <a:t>Thank you  K1AR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14213 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Contest  8P5A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14213 </a:t>
            </a:r>
            <a:r>
              <a:rPr lang="en-US" dirty="0" smtClean="0">
                <a:solidFill>
                  <a:srgbClr val="FF0000"/>
                </a:solidFill>
              </a:rPr>
              <a:t>PA3AAV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14213 </a:t>
            </a:r>
            <a:r>
              <a:rPr lang="en-US" dirty="0" smtClean="0">
                <a:solidFill>
                  <a:srgbClr val="00B050"/>
                </a:solidFill>
              </a:rPr>
              <a:t>PA3AAV five nine  four  one </a:t>
            </a:r>
            <a:r>
              <a:rPr lang="en-US" dirty="0" err="1" smtClean="0">
                <a:solidFill>
                  <a:srgbClr val="00B050"/>
                </a:solidFill>
              </a:rPr>
              <a:t>one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14213 </a:t>
            </a:r>
            <a:r>
              <a:rPr lang="en-US" dirty="0" smtClean="0">
                <a:solidFill>
                  <a:srgbClr val="FF0000"/>
                </a:solidFill>
              </a:rPr>
              <a:t>five nine  two  three  four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14213  </a:t>
            </a:r>
            <a:r>
              <a:rPr lang="en-US" dirty="0" smtClean="0">
                <a:solidFill>
                  <a:srgbClr val="00B050"/>
                </a:solidFill>
              </a:rPr>
              <a:t>Thank you 8P5A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14235.5 </a:t>
            </a:r>
            <a:r>
              <a:rPr lang="en-US" dirty="0" smtClean="0">
                <a:solidFill>
                  <a:srgbClr val="00B050"/>
                </a:solidFill>
              </a:rPr>
              <a:t>Contest W1WEF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14235.5 </a:t>
            </a:r>
            <a:r>
              <a:rPr lang="en-US" dirty="0" smtClean="0">
                <a:solidFill>
                  <a:srgbClr val="FF0000"/>
                </a:solidFill>
              </a:rPr>
              <a:t>PA3AAV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14235.5 </a:t>
            </a:r>
            <a:r>
              <a:rPr lang="en-US" dirty="0" smtClean="0">
                <a:solidFill>
                  <a:srgbClr val="00B050"/>
                </a:solidFill>
              </a:rPr>
              <a:t>PA3AAV  five nine three zero five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14215.5 </a:t>
            </a:r>
            <a:r>
              <a:rPr lang="en-US" dirty="0" smtClean="0">
                <a:solidFill>
                  <a:srgbClr val="FF0000"/>
                </a:solidFill>
              </a:rPr>
              <a:t> five nine  two  three  five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14215.5 </a:t>
            </a:r>
            <a:r>
              <a:rPr lang="en-US" dirty="0" smtClean="0">
                <a:solidFill>
                  <a:srgbClr val="00B050"/>
                </a:solidFill>
              </a:rPr>
              <a:t>Thank you  W1WEF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74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1224136"/>
          </a:xfrm>
        </p:spPr>
        <p:txBody>
          <a:bodyPr/>
          <a:lstStyle/>
          <a:p>
            <a:r>
              <a:rPr lang="en-US" dirty="0" smtClean="0"/>
              <a:t>CW Tips: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/>
          </a:bodyPr>
          <a:lstStyle/>
          <a:p>
            <a:r>
              <a:rPr lang="en-US" dirty="0" smtClean="0"/>
              <a:t>Gebruik de </a:t>
            </a:r>
            <a:r>
              <a:rPr lang="en-US" dirty="0" err="1" smtClean="0"/>
              <a:t>juiste</a:t>
            </a:r>
            <a:r>
              <a:rPr lang="en-US" dirty="0" smtClean="0"/>
              <a:t> </a:t>
            </a:r>
            <a:r>
              <a:rPr lang="en-US" dirty="0" err="1" smtClean="0"/>
              <a:t>snelheid</a:t>
            </a:r>
            <a:r>
              <a:rPr lang="en-US" dirty="0" smtClean="0"/>
              <a:t>: </a:t>
            </a:r>
            <a:r>
              <a:rPr lang="en-US" dirty="0" err="1" smtClean="0"/>
              <a:t>afhankelijk</a:t>
            </a:r>
            <a:r>
              <a:rPr lang="en-US" dirty="0" smtClean="0"/>
              <a:t> van </a:t>
            </a:r>
            <a:r>
              <a:rPr lang="en-US" dirty="0" err="1" smtClean="0"/>
              <a:t>propagatie</a:t>
            </a:r>
            <a:r>
              <a:rPr lang="en-US" dirty="0" smtClean="0"/>
              <a:t>, en stations die je </a:t>
            </a:r>
            <a:r>
              <a:rPr lang="en-US" dirty="0" err="1" smtClean="0"/>
              <a:t>aanroept</a:t>
            </a:r>
            <a:endParaRPr lang="en-US" dirty="0" smtClean="0"/>
          </a:p>
          <a:p>
            <a:r>
              <a:rPr lang="en-US" dirty="0" smtClean="0"/>
              <a:t>Call stations off-center freq.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hem </a:t>
            </a:r>
            <a:r>
              <a:rPr lang="en-US" dirty="0" err="1" smtClean="0"/>
              <a:t>werken</a:t>
            </a:r>
            <a:endParaRPr lang="en-US" dirty="0" smtClean="0"/>
          </a:p>
          <a:p>
            <a:r>
              <a:rPr lang="en-US" dirty="0" smtClean="0"/>
              <a:t>De 1 </a:t>
            </a:r>
            <a:r>
              <a:rPr lang="en-US" dirty="0" err="1" smtClean="0"/>
              <a:t>seconde</a:t>
            </a:r>
            <a:r>
              <a:rPr lang="en-US" dirty="0" smtClean="0"/>
              <a:t> </a:t>
            </a:r>
            <a:r>
              <a:rPr lang="en-US" dirty="0" err="1" smtClean="0"/>
              <a:t>pauze</a:t>
            </a:r>
            <a:endParaRPr lang="en-US" dirty="0" smtClean="0"/>
          </a:p>
          <a:p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996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1224136"/>
          </a:xfrm>
        </p:spPr>
        <p:txBody>
          <a:bodyPr/>
          <a:lstStyle/>
          <a:p>
            <a:r>
              <a:rPr lang="en-US" dirty="0" smtClean="0"/>
              <a:t>SSB Tips: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/>
          </a:bodyPr>
          <a:lstStyle/>
          <a:p>
            <a:r>
              <a:rPr lang="en-US" dirty="0" smtClean="0"/>
              <a:t>Gebruik het NATO spelling alphabet</a:t>
            </a:r>
          </a:p>
          <a:p>
            <a:r>
              <a:rPr lang="en-US" dirty="0" smtClean="0"/>
              <a:t>Zero beat </a:t>
            </a:r>
            <a:r>
              <a:rPr lang="en-US" dirty="0" err="1" smtClean="0"/>
              <a:t>diegene</a:t>
            </a:r>
            <a:r>
              <a:rPr lang="en-US" dirty="0" smtClean="0"/>
              <a:t> die je </a:t>
            </a:r>
            <a:r>
              <a:rPr lang="en-US" dirty="0" err="1" smtClean="0"/>
              <a:t>aanroept</a:t>
            </a:r>
            <a:endParaRPr lang="en-US" dirty="0" smtClean="0"/>
          </a:p>
          <a:p>
            <a:r>
              <a:rPr lang="en-US" dirty="0" smtClean="0"/>
              <a:t>Wees </a:t>
            </a:r>
            <a:r>
              <a:rPr lang="en-US" dirty="0" err="1" smtClean="0"/>
              <a:t>realistisch</a:t>
            </a:r>
            <a:r>
              <a:rPr lang="en-US" dirty="0" smtClean="0"/>
              <a:t> in </a:t>
            </a:r>
            <a:r>
              <a:rPr lang="en-US" dirty="0" err="1" smtClean="0"/>
              <a:t>werkbare</a:t>
            </a:r>
            <a:r>
              <a:rPr lang="en-US" dirty="0" smtClean="0"/>
              <a:t> stations</a:t>
            </a:r>
          </a:p>
          <a:p>
            <a:r>
              <a:rPr lang="en-US" dirty="0" smtClean="0"/>
              <a:t>Wees </a:t>
            </a:r>
            <a:r>
              <a:rPr lang="en-US" dirty="0" err="1" smtClean="0"/>
              <a:t>situatie</a:t>
            </a:r>
            <a:r>
              <a:rPr lang="en-US" dirty="0" smtClean="0"/>
              <a:t> </a:t>
            </a:r>
            <a:r>
              <a:rPr lang="en-US" dirty="0" err="1" smtClean="0"/>
              <a:t>bewust</a:t>
            </a:r>
            <a:r>
              <a:rPr lang="en-US" dirty="0" smtClean="0"/>
              <a:t> andere stations op </a:t>
            </a:r>
            <a:r>
              <a:rPr lang="en-US" dirty="0" err="1" smtClean="0"/>
              <a:t>dezelfde</a:t>
            </a:r>
            <a:r>
              <a:rPr lang="en-US" dirty="0" smtClean="0"/>
              <a:t> QRG</a:t>
            </a:r>
          </a:p>
          <a:p>
            <a:r>
              <a:rPr lang="en-US" dirty="0" err="1" smtClean="0"/>
              <a:t>Zorg</a:t>
            </a:r>
            <a:r>
              <a:rPr lang="en-US" dirty="0" smtClean="0"/>
              <a:t> voor </a:t>
            </a:r>
            <a:r>
              <a:rPr lang="en-US" dirty="0" err="1" smtClean="0"/>
              <a:t>goede</a:t>
            </a:r>
            <a:r>
              <a:rPr lang="en-US" dirty="0" smtClean="0"/>
              <a:t> audio </a:t>
            </a:r>
            <a:r>
              <a:rPr lang="en-US" dirty="0" err="1" smtClean="0"/>
              <a:t>instellingen</a:t>
            </a:r>
            <a:r>
              <a:rPr lang="en-US" dirty="0" smtClean="0"/>
              <a:t> </a:t>
            </a:r>
            <a:r>
              <a:rPr lang="en-US" dirty="0" err="1" smtClean="0"/>
              <a:t>luister</a:t>
            </a:r>
            <a:r>
              <a:rPr lang="en-US" dirty="0" smtClean="0"/>
              <a:t> naar je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signaal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528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84688"/>
          </a:xfrm>
        </p:spPr>
        <p:txBody>
          <a:bodyPr/>
          <a:lstStyle/>
          <a:p>
            <a:r>
              <a:rPr lang="en-US" dirty="0" smtClean="0"/>
              <a:t>Wat is </a:t>
            </a:r>
            <a:r>
              <a:rPr lang="en-US" dirty="0" smtClean="0"/>
              <a:t>een contest?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/>
          </a:bodyPr>
          <a:lstStyle/>
          <a:p>
            <a:r>
              <a:rPr lang="en-US" dirty="0" smtClean="0"/>
              <a:t>Een contest is een </a:t>
            </a:r>
            <a:r>
              <a:rPr lang="en-US" dirty="0" err="1" smtClean="0"/>
              <a:t>wedstrijd</a:t>
            </a:r>
            <a:endParaRPr lang="en-US" dirty="0" smtClean="0"/>
          </a:p>
          <a:p>
            <a:r>
              <a:rPr lang="en-US" dirty="0" smtClean="0"/>
              <a:t>Een </a:t>
            </a:r>
            <a:r>
              <a:rPr lang="en-US" dirty="0" err="1" smtClean="0"/>
              <a:t>wedstrijd</a:t>
            </a:r>
            <a:r>
              <a:rPr lang="en-US" dirty="0" smtClean="0"/>
              <a:t> met </a:t>
            </a:r>
            <a:r>
              <a:rPr lang="en-US" dirty="0" err="1" smtClean="0"/>
              <a:t>wie</a:t>
            </a:r>
            <a:r>
              <a:rPr lang="en-US" dirty="0" smtClean="0"/>
              <a:t>?</a:t>
            </a:r>
          </a:p>
          <a:p>
            <a:r>
              <a:rPr lang="en-US" dirty="0" smtClean="0"/>
              <a:t>Een </a:t>
            </a:r>
            <a:r>
              <a:rPr lang="en-US" dirty="0" err="1" smtClean="0"/>
              <a:t>wedstrijd</a:t>
            </a:r>
            <a:r>
              <a:rPr lang="en-US" dirty="0" smtClean="0"/>
              <a:t> met andere </a:t>
            </a:r>
            <a:r>
              <a:rPr lang="en-US" dirty="0" err="1" smtClean="0"/>
              <a:t>zendamateurs</a:t>
            </a:r>
            <a:endParaRPr lang="en-US" dirty="0" smtClean="0"/>
          </a:p>
          <a:p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gaat</a:t>
            </a:r>
            <a:r>
              <a:rPr lang="en-US" dirty="0" smtClean="0"/>
              <a:t> het om?</a:t>
            </a:r>
          </a:p>
          <a:p>
            <a:r>
              <a:rPr lang="en-US" dirty="0" smtClean="0"/>
              <a:t>Het </a:t>
            </a:r>
            <a:r>
              <a:rPr lang="en-US" dirty="0" err="1" smtClean="0"/>
              <a:t>gaat</a:t>
            </a:r>
            <a:r>
              <a:rPr lang="en-US" dirty="0" smtClean="0"/>
              <a:t>  </a:t>
            </a:r>
            <a:r>
              <a:rPr lang="en-US" dirty="0" err="1" smtClean="0"/>
              <a:t>er</a:t>
            </a:r>
            <a:r>
              <a:rPr lang="en-US" dirty="0" smtClean="0"/>
              <a:t> om </a:t>
            </a:r>
            <a:r>
              <a:rPr lang="en-US" dirty="0" err="1" smtClean="0"/>
              <a:t>om</a:t>
            </a:r>
            <a:r>
              <a:rPr lang="en-US" dirty="0" smtClean="0"/>
              <a:t> een zo </a:t>
            </a:r>
            <a:r>
              <a:rPr lang="en-US" dirty="0" err="1" smtClean="0"/>
              <a:t>hoog</a:t>
            </a:r>
            <a:r>
              <a:rPr lang="en-US" dirty="0" smtClean="0"/>
              <a:t> </a:t>
            </a:r>
            <a:r>
              <a:rPr lang="en-US" dirty="0" err="1" smtClean="0"/>
              <a:t>mogelijke</a:t>
            </a:r>
            <a:r>
              <a:rPr lang="en-US" dirty="0" smtClean="0"/>
              <a:t> score te </a:t>
            </a:r>
            <a:r>
              <a:rPr lang="en-US" dirty="0" err="1" smtClean="0"/>
              <a:t>halen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960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6124" y="188640"/>
            <a:ext cx="8568952" cy="972720"/>
          </a:xfrm>
        </p:spPr>
        <p:txBody>
          <a:bodyPr/>
          <a:lstStyle/>
          <a:p>
            <a:r>
              <a:rPr lang="en-US" dirty="0" smtClean="0"/>
              <a:t>Is het </a:t>
            </a:r>
            <a:r>
              <a:rPr lang="en-US" dirty="0" err="1" smtClean="0"/>
              <a:t>deelnemersveld</a:t>
            </a:r>
            <a:r>
              <a:rPr lang="en-US" dirty="0" smtClean="0"/>
              <a:t> </a:t>
            </a:r>
            <a:r>
              <a:rPr lang="en-US" dirty="0" err="1" smtClean="0"/>
              <a:t>gelijk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/>
          </a:bodyPr>
          <a:lstStyle/>
          <a:p>
            <a:r>
              <a:rPr lang="en-US" dirty="0" smtClean="0"/>
              <a:t>Nee, </a:t>
            </a:r>
            <a:r>
              <a:rPr lang="en-US" dirty="0" err="1" smtClean="0"/>
              <a:t>dat</a:t>
            </a:r>
            <a:r>
              <a:rPr lang="en-US" dirty="0" smtClean="0"/>
              <a:t> is  voor </a:t>
            </a:r>
            <a:r>
              <a:rPr lang="en-US" dirty="0" err="1" smtClean="0"/>
              <a:t>iedereen</a:t>
            </a:r>
            <a:r>
              <a:rPr lang="en-US" dirty="0" smtClean="0"/>
              <a:t> </a:t>
            </a:r>
            <a:r>
              <a:rPr lang="en-US" dirty="0" err="1" smtClean="0"/>
              <a:t>verschillend</a:t>
            </a:r>
            <a:endParaRPr lang="en-US" dirty="0" smtClean="0"/>
          </a:p>
          <a:p>
            <a:r>
              <a:rPr lang="en-US" dirty="0" smtClean="0"/>
              <a:t>Wat zijn die </a:t>
            </a:r>
            <a:r>
              <a:rPr lang="en-US" dirty="0" err="1" smtClean="0"/>
              <a:t>verschillen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Apparatuur</a:t>
            </a:r>
            <a:endParaRPr lang="en-US" dirty="0" smtClean="0"/>
          </a:p>
          <a:p>
            <a:r>
              <a:rPr lang="en-US" dirty="0" err="1" smtClean="0"/>
              <a:t>Antennes</a:t>
            </a:r>
            <a:endParaRPr lang="en-US" dirty="0" smtClean="0"/>
          </a:p>
          <a:p>
            <a:r>
              <a:rPr lang="en-US" dirty="0" smtClean="0"/>
              <a:t>Locatie</a:t>
            </a:r>
          </a:p>
          <a:p>
            <a:r>
              <a:rPr lang="en-US" dirty="0" err="1" smtClean="0"/>
              <a:t>Propagatie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463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27168" cy="1296144"/>
          </a:xfrm>
        </p:spPr>
        <p:txBody>
          <a:bodyPr/>
          <a:lstStyle/>
          <a:p>
            <a:r>
              <a:rPr lang="en-US" dirty="0" smtClean="0"/>
              <a:t>Wat is </a:t>
            </a:r>
            <a:r>
              <a:rPr lang="en-US" dirty="0" err="1" smtClean="0"/>
              <a:t>wel</a:t>
            </a:r>
            <a:r>
              <a:rPr lang="en-US" dirty="0" smtClean="0"/>
              <a:t> voor </a:t>
            </a:r>
            <a:r>
              <a:rPr lang="en-US" dirty="0" err="1" smtClean="0"/>
              <a:t>iedereen</a:t>
            </a:r>
            <a:r>
              <a:rPr lang="en-US" dirty="0" smtClean="0"/>
              <a:t> </a:t>
            </a:r>
            <a:r>
              <a:rPr lang="en-US" dirty="0" err="1" smtClean="0"/>
              <a:t>gelijk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726760"/>
          </a:xfrm>
        </p:spPr>
        <p:txBody>
          <a:bodyPr>
            <a:normAutofit/>
          </a:bodyPr>
          <a:lstStyle/>
          <a:p>
            <a:r>
              <a:rPr lang="en-US" dirty="0" smtClean="0"/>
              <a:t>De regels   (</a:t>
            </a:r>
            <a:r>
              <a:rPr lang="en-US" dirty="0" err="1" smtClean="0"/>
              <a:t>kijk</a:t>
            </a:r>
            <a:r>
              <a:rPr lang="en-US" dirty="0" smtClean="0"/>
              <a:t> op de </a:t>
            </a:r>
            <a:r>
              <a:rPr lang="en-US" dirty="0" err="1" smtClean="0"/>
              <a:t>contestkalender</a:t>
            </a:r>
            <a:r>
              <a:rPr lang="en-US" dirty="0" smtClean="0"/>
              <a:t> van WA7BNM)</a:t>
            </a:r>
          </a:p>
          <a:p>
            <a:r>
              <a:rPr lang="en-US" dirty="0" smtClean="0"/>
              <a:t>De tijd!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097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84688"/>
          </a:xfrm>
        </p:spPr>
        <p:txBody>
          <a:bodyPr/>
          <a:lstStyle/>
          <a:p>
            <a:r>
              <a:rPr lang="en-US" dirty="0" smtClean="0"/>
              <a:t>TIJD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Hoe win je tijd?</a:t>
            </a:r>
          </a:p>
          <a:p>
            <a:r>
              <a:rPr lang="en-US" dirty="0" smtClean="0"/>
              <a:t>Door alleen maar de </a:t>
            </a:r>
            <a:r>
              <a:rPr lang="en-US" dirty="0" err="1" smtClean="0"/>
              <a:t>benodigde</a:t>
            </a:r>
            <a:r>
              <a:rPr lang="en-US" dirty="0" smtClean="0"/>
              <a:t> info te </a:t>
            </a:r>
            <a:r>
              <a:rPr lang="en-US" dirty="0" err="1" smtClean="0"/>
              <a:t>geven</a:t>
            </a:r>
            <a:endParaRPr lang="en-US" dirty="0" smtClean="0"/>
          </a:p>
          <a:p>
            <a:r>
              <a:rPr lang="en-US" dirty="0" err="1" smtClean="0"/>
              <a:t>Laat</a:t>
            </a:r>
            <a:r>
              <a:rPr lang="en-US" dirty="0" smtClean="0"/>
              <a:t> </a:t>
            </a:r>
            <a:r>
              <a:rPr lang="en-US" dirty="0" err="1" smtClean="0"/>
              <a:t>alles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r>
              <a:rPr lang="en-US" dirty="0" smtClean="0"/>
              <a:t> wat niet </a:t>
            </a:r>
            <a:r>
              <a:rPr lang="en-US" dirty="0" err="1" smtClean="0"/>
              <a:t>nodig</a:t>
            </a:r>
            <a:r>
              <a:rPr lang="en-US" dirty="0" smtClean="0"/>
              <a:t> is.</a:t>
            </a:r>
            <a:endParaRPr lang="en-US" dirty="0" smtClean="0"/>
          </a:p>
          <a:p>
            <a:r>
              <a:rPr lang="en-US" dirty="0" smtClean="0"/>
              <a:t>Wees </a:t>
            </a:r>
            <a:r>
              <a:rPr lang="en-US" dirty="0" err="1" smtClean="0"/>
              <a:t>tijdbewust</a:t>
            </a:r>
            <a:endParaRPr lang="en-US" dirty="0" smtClean="0"/>
          </a:p>
          <a:p>
            <a:r>
              <a:rPr lang="en-US" dirty="0" smtClean="0"/>
              <a:t>60 QSO’s/</a:t>
            </a:r>
            <a:r>
              <a:rPr lang="en-US" dirty="0" err="1" smtClean="0"/>
              <a:t>hr</a:t>
            </a:r>
            <a:r>
              <a:rPr lang="en-US" dirty="0" smtClean="0"/>
              <a:t> </a:t>
            </a:r>
            <a:r>
              <a:rPr lang="en-US" dirty="0" err="1" smtClean="0"/>
              <a:t>betekent</a:t>
            </a:r>
            <a:r>
              <a:rPr lang="en-US" dirty="0" smtClean="0"/>
              <a:t> </a:t>
            </a:r>
            <a:r>
              <a:rPr lang="en-US" dirty="0" err="1" smtClean="0"/>
              <a:t>iedere</a:t>
            </a:r>
            <a:r>
              <a:rPr lang="en-US" dirty="0" smtClean="0"/>
              <a:t> </a:t>
            </a:r>
            <a:r>
              <a:rPr lang="en-US" dirty="0" err="1" smtClean="0"/>
              <a:t>minuut</a:t>
            </a:r>
            <a:r>
              <a:rPr lang="en-US" dirty="0" smtClean="0"/>
              <a:t> 1 QSO</a:t>
            </a:r>
          </a:p>
          <a:p>
            <a:r>
              <a:rPr lang="en-US" dirty="0" smtClean="0"/>
              <a:t>150 QSO’s/</a:t>
            </a:r>
            <a:r>
              <a:rPr lang="en-US" dirty="0" err="1" smtClean="0"/>
              <a:t>hr</a:t>
            </a:r>
            <a:r>
              <a:rPr lang="en-US" dirty="0" smtClean="0"/>
              <a:t> </a:t>
            </a:r>
            <a:r>
              <a:rPr lang="en-US" dirty="0" err="1" smtClean="0"/>
              <a:t>betekent</a:t>
            </a:r>
            <a:r>
              <a:rPr lang="en-US" dirty="0" smtClean="0"/>
              <a:t> </a:t>
            </a:r>
            <a:r>
              <a:rPr lang="en-US" dirty="0" err="1" smtClean="0"/>
              <a:t>elke</a:t>
            </a:r>
            <a:r>
              <a:rPr lang="en-US" dirty="0" smtClean="0"/>
              <a:t> 10 min 25QSO’s</a:t>
            </a:r>
          </a:p>
        </p:txBody>
      </p:sp>
    </p:spTree>
    <p:extLst>
      <p:ext uri="{BB962C8B-B14F-4D97-AF65-F5344CB8AC3E}">
        <p14:creationId xmlns:p14="http://schemas.microsoft.com/office/powerpoint/2010/main" val="181831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1224136"/>
          </a:xfrm>
        </p:spPr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gaat</a:t>
            </a:r>
            <a:r>
              <a:rPr lang="en-US" dirty="0" smtClean="0"/>
              <a:t> een contest in </a:t>
            </a:r>
            <a:r>
              <a:rPr lang="en-US" dirty="0" err="1" smtClean="0"/>
              <a:t>z’n</a:t>
            </a:r>
            <a:r>
              <a:rPr lang="en-US" dirty="0" smtClean="0"/>
              <a:t> </a:t>
            </a:r>
            <a:r>
              <a:rPr lang="en-US" dirty="0" err="1" smtClean="0"/>
              <a:t>werk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/>
          </a:bodyPr>
          <a:lstStyle/>
          <a:p>
            <a:r>
              <a:rPr lang="en-US" dirty="0" smtClean="0"/>
              <a:t>Er wordt </a:t>
            </a:r>
            <a:r>
              <a:rPr lang="en-US" dirty="0" err="1" smtClean="0"/>
              <a:t>altijd</a:t>
            </a:r>
            <a:r>
              <a:rPr lang="en-US" dirty="0" smtClean="0"/>
              <a:t> info </a:t>
            </a:r>
            <a:r>
              <a:rPr lang="en-US" dirty="0" err="1" smtClean="0"/>
              <a:t>uitgewisseld</a:t>
            </a:r>
            <a:endParaRPr lang="en-US" dirty="0" smtClean="0"/>
          </a:p>
          <a:p>
            <a:r>
              <a:rPr lang="en-US" dirty="0" smtClean="0"/>
              <a:t>Wat voor info?</a:t>
            </a:r>
          </a:p>
          <a:p>
            <a:r>
              <a:rPr lang="en-US" dirty="0" err="1" smtClean="0"/>
              <a:t>Bijvoorbeeld</a:t>
            </a:r>
            <a:r>
              <a:rPr lang="en-US" dirty="0" smtClean="0"/>
              <a:t>  Call + rapport + </a:t>
            </a:r>
            <a:r>
              <a:rPr lang="en-US" dirty="0" err="1" smtClean="0"/>
              <a:t>volgnummer</a:t>
            </a:r>
            <a:endParaRPr lang="en-US" dirty="0" smtClean="0"/>
          </a:p>
          <a:p>
            <a:r>
              <a:rPr lang="en-US" dirty="0" smtClean="0"/>
              <a:t>Wat is </a:t>
            </a:r>
            <a:r>
              <a:rPr lang="en-US" dirty="0" err="1" smtClean="0"/>
              <a:t>Runnen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Runnen</a:t>
            </a:r>
            <a:r>
              <a:rPr lang="en-US" dirty="0" smtClean="0"/>
              <a:t> is </a:t>
            </a:r>
            <a:r>
              <a:rPr lang="en-US" dirty="0" err="1" smtClean="0"/>
              <a:t>roepen</a:t>
            </a:r>
            <a:r>
              <a:rPr lang="en-US" dirty="0" smtClean="0"/>
              <a:t> en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aangeroepen</a:t>
            </a:r>
            <a:r>
              <a:rPr lang="en-US" dirty="0" smtClean="0"/>
              <a:t> worden</a:t>
            </a:r>
          </a:p>
          <a:p>
            <a:r>
              <a:rPr lang="en-US" dirty="0" smtClean="0"/>
              <a:t>Wat is Search &amp; Pounce?</a:t>
            </a:r>
          </a:p>
          <a:p>
            <a:r>
              <a:rPr lang="en-US" dirty="0" smtClean="0"/>
              <a:t>Search &amp; Pounce is </a:t>
            </a:r>
            <a:r>
              <a:rPr lang="en-US" dirty="0" err="1" smtClean="0"/>
              <a:t>zoeken</a:t>
            </a:r>
            <a:r>
              <a:rPr lang="en-US" dirty="0" smtClean="0"/>
              <a:t> en runners </a:t>
            </a:r>
            <a:r>
              <a:rPr lang="en-US" dirty="0" err="1" smtClean="0"/>
              <a:t>aanroepen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405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1224136"/>
          </a:xfrm>
        </p:spPr>
        <p:txBody>
          <a:bodyPr/>
          <a:lstStyle/>
          <a:p>
            <a:r>
              <a:rPr lang="en-US" dirty="0" err="1" smtClean="0"/>
              <a:t>Wanneer</a:t>
            </a:r>
            <a:r>
              <a:rPr lang="en-US" dirty="0" smtClean="0"/>
              <a:t> Run? </a:t>
            </a:r>
            <a:r>
              <a:rPr lang="en-US" dirty="0" err="1" smtClean="0"/>
              <a:t>Wanneer</a:t>
            </a:r>
            <a:r>
              <a:rPr lang="en-US" dirty="0" smtClean="0"/>
              <a:t> S&amp;P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/>
          </a:bodyPr>
          <a:lstStyle/>
          <a:p>
            <a:r>
              <a:rPr lang="en-US" dirty="0" err="1" smtClean="0"/>
              <a:t>Runnen</a:t>
            </a:r>
            <a:r>
              <a:rPr lang="en-US" dirty="0" smtClean="0"/>
              <a:t> als het </a:t>
            </a:r>
            <a:r>
              <a:rPr lang="en-US" dirty="0" err="1" smtClean="0"/>
              <a:t>kan</a:t>
            </a:r>
            <a:r>
              <a:rPr lang="en-US" dirty="0" smtClean="0"/>
              <a:t> S&amp;P als je niet </a:t>
            </a:r>
            <a:r>
              <a:rPr lang="en-US" dirty="0" err="1" smtClean="0"/>
              <a:t>kunt</a:t>
            </a:r>
            <a:r>
              <a:rPr lang="en-US" dirty="0" smtClean="0"/>
              <a:t> </a:t>
            </a:r>
            <a:r>
              <a:rPr lang="en-US" dirty="0" err="1" smtClean="0"/>
              <a:t>runnen</a:t>
            </a:r>
            <a:endParaRPr lang="en-US" dirty="0" smtClean="0"/>
          </a:p>
          <a:p>
            <a:r>
              <a:rPr lang="en-US" dirty="0" smtClean="0"/>
              <a:t>Wees niet bang om </a:t>
            </a:r>
            <a:r>
              <a:rPr lang="en-US" dirty="0" err="1" smtClean="0"/>
              <a:t>hoog</a:t>
            </a:r>
            <a:r>
              <a:rPr lang="en-US" dirty="0" smtClean="0"/>
              <a:t> in de band  te </a:t>
            </a:r>
            <a:r>
              <a:rPr lang="en-US" dirty="0" err="1" smtClean="0"/>
              <a:t>runnen</a:t>
            </a:r>
            <a:endParaRPr lang="en-US" dirty="0" smtClean="0"/>
          </a:p>
          <a:p>
            <a:r>
              <a:rPr lang="en-US" dirty="0" smtClean="0"/>
              <a:t>Oude </a:t>
            </a:r>
            <a:r>
              <a:rPr lang="en-US" dirty="0" err="1" smtClean="0"/>
              <a:t>wijsheid</a:t>
            </a:r>
            <a:r>
              <a:rPr lang="en-US" dirty="0" smtClean="0"/>
              <a:t>= Gebruik de </a:t>
            </a:r>
            <a:r>
              <a:rPr lang="en-US" dirty="0" err="1" smtClean="0"/>
              <a:t>hoogste</a:t>
            </a:r>
            <a:r>
              <a:rPr lang="en-US" dirty="0" smtClean="0"/>
              <a:t> open </a:t>
            </a:r>
            <a:r>
              <a:rPr lang="en-US" dirty="0" err="1" smtClean="0"/>
              <a:t>zijnde</a:t>
            </a:r>
            <a:r>
              <a:rPr lang="en-US" dirty="0" smtClean="0"/>
              <a:t> band</a:t>
            </a:r>
          </a:p>
          <a:p>
            <a:r>
              <a:rPr lang="en-US" dirty="0" smtClean="0"/>
              <a:t>Track multipliers, </a:t>
            </a:r>
            <a:r>
              <a:rPr lang="en-US" dirty="0" err="1" smtClean="0"/>
              <a:t>voorkom</a:t>
            </a:r>
            <a:r>
              <a:rPr lang="en-US" dirty="0" smtClean="0"/>
              <a:t> het </a:t>
            </a:r>
            <a:r>
              <a:rPr lang="en-US" dirty="0" err="1" smtClean="0"/>
              <a:t>missen</a:t>
            </a:r>
            <a:r>
              <a:rPr lang="en-US" dirty="0" smtClean="0"/>
              <a:t> van </a:t>
            </a:r>
            <a:r>
              <a:rPr lang="en-US" dirty="0" err="1" smtClean="0"/>
              <a:t>makkelijke</a:t>
            </a:r>
            <a:r>
              <a:rPr lang="en-US" dirty="0" smtClean="0"/>
              <a:t> </a:t>
            </a:r>
            <a:r>
              <a:rPr lang="en-US" dirty="0" err="1" smtClean="0"/>
              <a:t>mults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747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84688"/>
          </a:xfrm>
        </p:spPr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gaat</a:t>
            </a:r>
            <a:r>
              <a:rPr lang="en-US" dirty="0" smtClean="0"/>
              <a:t> een run QSO in CW?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0000"/>
                </a:solidFill>
              </a:rPr>
              <a:t> Test PA3AAV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Test PA3AAV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Test PA3AAV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7020.1  </a:t>
            </a:r>
            <a:r>
              <a:rPr lang="en-US" dirty="0" smtClean="0">
                <a:solidFill>
                  <a:srgbClr val="00B050"/>
                </a:solidFill>
              </a:rPr>
              <a:t>OK5M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OK5M  5NN  TT1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5NN TT3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TU PA3AAV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DJ5EN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DJ5EN 5NN  TT2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00B050"/>
                </a:solidFill>
              </a:rPr>
              <a:t>5NN TT2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TU PA3AAV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Test PA3AAV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OL8R  ON4EM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OL8R 5NN  TT3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00B050"/>
                </a:solidFill>
              </a:rPr>
              <a:t>5NN 6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EE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ON4EM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ON4EM  5NN  TT4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5NN TT2</a:t>
            </a:r>
          </a:p>
          <a:p>
            <a:r>
              <a:rPr lang="en-US" dirty="0">
                <a:solidFill>
                  <a:srgbClr val="FFFF00"/>
                </a:solidFill>
              </a:rPr>
              <a:t>7020.1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EE PA3AAV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45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84688"/>
          </a:xfrm>
        </p:spPr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gaat</a:t>
            </a:r>
            <a:r>
              <a:rPr lang="en-US" dirty="0" smtClean="0"/>
              <a:t> een S&amp;P QSO in CW?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14011</a:t>
            </a:r>
            <a:r>
              <a:rPr lang="en-US" dirty="0" smtClean="0">
                <a:solidFill>
                  <a:srgbClr val="00B050"/>
                </a:solidFill>
              </a:rPr>
              <a:t> Test K1AR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r>
              <a:rPr lang="en-US" dirty="0" smtClean="0">
                <a:solidFill>
                  <a:srgbClr val="00B050"/>
                </a:solidFill>
              </a:rPr>
              <a:t>. Test K1AR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r>
              <a:rPr lang="en-US" dirty="0" smtClean="0">
                <a:solidFill>
                  <a:srgbClr val="00B050"/>
                </a:solidFill>
              </a:rPr>
              <a:t>.Test K1AR</a:t>
            </a:r>
            <a:r>
              <a:rPr lang="en-NL" dirty="0" smtClean="0">
                <a:solidFill>
                  <a:srgbClr val="00B050"/>
                </a:solidFill>
              </a:rPr>
              <a:t>…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14011 </a:t>
            </a:r>
            <a:r>
              <a:rPr lang="en-US" dirty="0" smtClean="0">
                <a:solidFill>
                  <a:srgbClr val="FF0000"/>
                </a:solidFill>
              </a:rPr>
              <a:t>PA3AAV</a:t>
            </a:r>
          </a:p>
          <a:p>
            <a:r>
              <a:rPr lang="en-US" dirty="0">
                <a:solidFill>
                  <a:srgbClr val="FFFF00"/>
                </a:solidFill>
              </a:rPr>
              <a:t>14011 </a:t>
            </a:r>
            <a:r>
              <a:rPr lang="en-US" dirty="0" smtClean="0">
                <a:solidFill>
                  <a:srgbClr val="00B050"/>
                </a:solidFill>
              </a:rPr>
              <a:t>PA3AAV  5NN  144</a:t>
            </a:r>
          </a:p>
          <a:p>
            <a:r>
              <a:rPr lang="en-US" dirty="0">
                <a:solidFill>
                  <a:srgbClr val="FFFF00"/>
                </a:solidFill>
              </a:rPr>
              <a:t>14011 </a:t>
            </a:r>
            <a:r>
              <a:rPr lang="en-US" dirty="0" smtClean="0">
                <a:solidFill>
                  <a:srgbClr val="FF0000"/>
                </a:solidFill>
              </a:rPr>
              <a:t>5NN 101</a:t>
            </a:r>
          </a:p>
          <a:p>
            <a:r>
              <a:rPr lang="en-US" dirty="0">
                <a:solidFill>
                  <a:srgbClr val="FFFF00"/>
                </a:solidFill>
              </a:rPr>
              <a:t>14011 </a:t>
            </a:r>
            <a:r>
              <a:rPr lang="en-US" dirty="0" smtClean="0">
                <a:solidFill>
                  <a:srgbClr val="00B050"/>
                </a:solidFill>
              </a:rPr>
              <a:t>TU  K1AR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14013 </a:t>
            </a:r>
            <a:r>
              <a:rPr lang="en-US" dirty="0" smtClean="0">
                <a:solidFill>
                  <a:srgbClr val="00B050"/>
                </a:solidFill>
              </a:rPr>
              <a:t>Test 8P5A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14013 </a:t>
            </a:r>
            <a:r>
              <a:rPr lang="en-US" dirty="0" smtClean="0">
                <a:solidFill>
                  <a:srgbClr val="FF0000"/>
                </a:solidFill>
              </a:rPr>
              <a:t>PA3AAV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14013 </a:t>
            </a:r>
            <a:r>
              <a:rPr lang="en-US" dirty="0" smtClean="0">
                <a:solidFill>
                  <a:srgbClr val="00B050"/>
                </a:solidFill>
              </a:rPr>
              <a:t>PA3AAV 5NN  299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14013 </a:t>
            </a:r>
            <a:r>
              <a:rPr lang="en-US" dirty="0" smtClean="0">
                <a:solidFill>
                  <a:srgbClr val="FF0000"/>
                </a:solidFill>
              </a:rPr>
              <a:t>5NN 102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14013 </a:t>
            </a:r>
            <a:r>
              <a:rPr lang="en-US" dirty="0" smtClean="0">
                <a:solidFill>
                  <a:srgbClr val="00B050"/>
                </a:solidFill>
              </a:rPr>
              <a:t>TU 8P5A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14015.5 </a:t>
            </a:r>
            <a:r>
              <a:rPr lang="en-US" dirty="0" smtClean="0">
                <a:solidFill>
                  <a:srgbClr val="00B050"/>
                </a:solidFill>
              </a:rPr>
              <a:t>Test W1WEF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14015.5 </a:t>
            </a:r>
            <a:r>
              <a:rPr lang="en-US" dirty="0" smtClean="0">
                <a:solidFill>
                  <a:srgbClr val="FF0000"/>
                </a:solidFill>
              </a:rPr>
              <a:t>PA3AAV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14015.5 </a:t>
            </a:r>
            <a:r>
              <a:rPr lang="en-US" dirty="0" smtClean="0">
                <a:solidFill>
                  <a:srgbClr val="00B050"/>
                </a:solidFill>
              </a:rPr>
              <a:t>PA3AAV 5NN  178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14015.5 </a:t>
            </a:r>
            <a:r>
              <a:rPr lang="en-US" dirty="0" smtClean="0">
                <a:solidFill>
                  <a:srgbClr val="FF0000"/>
                </a:solidFill>
              </a:rPr>
              <a:t>5NN 103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14015.5 </a:t>
            </a:r>
            <a:r>
              <a:rPr lang="en-US" dirty="0" smtClean="0">
                <a:solidFill>
                  <a:srgbClr val="00B050"/>
                </a:solidFill>
              </a:rPr>
              <a:t>TU  W1WEF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78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1456</TotalTime>
  <Words>582</Words>
  <Application>Microsoft Office PowerPoint</Application>
  <PresentationFormat>Diavoorstelling (4:3)</PresentationFormat>
  <Paragraphs>124</Paragraphs>
  <Slides>13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Calibri</vt:lpstr>
      <vt:lpstr>Consolas</vt:lpstr>
      <vt:lpstr>Corbel</vt:lpstr>
      <vt:lpstr>Wingdings</vt:lpstr>
      <vt:lpstr>Wingdings 2</vt:lpstr>
      <vt:lpstr>Wingdings 3</vt:lpstr>
      <vt:lpstr>Metro</vt:lpstr>
      <vt:lpstr>Wat is een contest?</vt:lpstr>
      <vt:lpstr>Wat is een contest?</vt:lpstr>
      <vt:lpstr>Is het deelnemersveld gelijk?</vt:lpstr>
      <vt:lpstr>Wat is wel voor iedereen gelijk? </vt:lpstr>
      <vt:lpstr>TIJD</vt:lpstr>
      <vt:lpstr>Hoe gaat een contest in z’n werk?</vt:lpstr>
      <vt:lpstr>Wanneer Run? Wanneer S&amp;P</vt:lpstr>
      <vt:lpstr>Hoe gaat een run QSO in CW?</vt:lpstr>
      <vt:lpstr>Hoe gaat een S&amp;P QSO in CW?</vt:lpstr>
      <vt:lpstr>Hoe gaat een run QSO in SSB?</vt:lpstr>
      <vt:lpstr>Hoe gaat een S&amp;P QSO in SSB?</vt:lpstr>
      <vt:lpstr>CW Tips:</vt:lpstr>
      <vt:lpstr>SSB Tips: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Contesten</dc:title>
  <dc:creator>Gert Meinen</dc:creator>
  <cp:lastModifiedBy>01</cp:lastModifiedBy>
  <cp:revision>136</cp:revision>
  <dcterms:created xsi:type="dcterms:W3CDTF">2021-12-06T13:49:15Z</dcterms:created>
  <dcterms:modified xsi:type="dcterms:W3CDTF">2025-03-23T15:38:46Z</dcterms:modified>
</cp:coreProperties>
</file>